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1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56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9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317" r:id="rId64"/>
    <p:sldId id="318" r:id="rId65"/>
    <p:sldId id="354" r:id="rId66"/>
    <p:sldId id="319" r:id="rId67"/>
    <p:sldId id="355" r:id="rId68"/>
    <p:sldId id="321" r:id="rId69"/>
    <p:sldId id="327" r:id="rId70"/>
    <p:sldId id="322" r:id="rId71"/>
    <p:sldId id="350" r:id="rId72"/>
    <p:sldId id="351" r:id="rId73"/>
    <p:sldId id="328" r:id="rId74"/>
    <p:sldId id="329" r:id="rId75"/>
    <p:sldId id="331" r:id="rId76"/>
    <p:sldId id="332" r:id="rId77"/>
    <p:sldId id="324" r:id="rId78"/>
    <p:sldId id="333" r:id="rId79"/>
    <p:sldId id="334" r:id="rId80"/>
    <p:sldId id="336" r:id="rId81"/>
    <p:sldId id="338" r:id="rId82"/>
    <p:sldId id="339" r:id="rId83"/>
    <p:sldId id="352" r:id="rId84"/>
    <p:sldId id="344" r:id="rId85"/>
    <p:sldId id="353" r:id="rId86"/>
    <p:sldId id="346" r:id="rId87"/>
    <p:sldId id="347" r:id="rId88"/>
    <p:sldId id="348" r:id="rId89"/>
    <p:sldId id="349" r:id="rId90"/>
  </p:sldIdLst>
  <p:sldSz cx="9144000" cy="5143500" type="screen16x9"/>
  <p:notesSz cx="6858000" cy="9144000"/>
  <p:embeddedFontLst>
    <p:embeddedFont>
      <p:font typeface="Montserrat" panose="020B0604020202020204" charset="0"/>
      <p:regular r:id="rId92"/>
      <p:bold r:id="rId93"/>
      <p:italic r:id="rId94"/>
      <p:boldItalic r:id="rId95"/>
    </p:embeddedFont>
    <p:embeddedFont>
      <p:font typeface="Raleway" panose="020B060402020202020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86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514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cisco is het beste/bekendste merk voor netwerkapparatuur voor professionele doeleinden.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2460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8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zodat alles van hetzelfde merk is, makkelijk te configureren. Betrouwbaar.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710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data bereikbaar op alle devices binnen het bedrijf, maar ook thuis.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Hoge performantie: data wordt uiterst snel uitgelezen en geschreven.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Uitbreidbaar: later uitbreidbaar tot 18 schijven met expansion units.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329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Redundantie: via raid data veilig gesteld.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682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492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Mobiel afdrukken: van alle apparaten afdrukken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0085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74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355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162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27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657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Aansluitingen zoals: HDMI, Ethernet, USB 3.0, USB Type 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64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23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4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399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09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454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3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465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856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Mobiel afdrukken: van alle apparaten afdrukken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809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cisco is het beste/bekendste merk voor netwerkapparatuur voor professionele doeleinden.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data bereikbaar op alle devices binnen het bedrijf, maar ook thuis.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Hoge performantie: data wordt uiterst snel uitgelezen en geschreven.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Uitbreidbaar: later uitbreidbaar tot 18 schijven met expansion units.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Redundantie: via raid data veilig gesteld.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zodat alles van hetzelfde merk is, makkelijk te configureren. Betrouwbaar.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660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Veelzijdig: alle knoppen in te stellen.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2297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655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85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455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89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466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126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71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420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155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2452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3390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cisco is het beste/bekendste merk voor netwerkapparatuur voor professionele doeleinden.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94285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1090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data bereikbaar op alle devices binnen het bedrijf, maar ook thuis.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Hoge performantie: data wordt uiterst snel uitgelezen en geschreven.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Uitbreidbaar: later uitbreidbaar tot 18 schijven met expansion units.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66984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Redundantie: via raid data veilig gesteld.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28313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400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zodat alles van hetzelfde merk is, makkelijk te configureren. Betrouwbaar.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7252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2435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590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568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3596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368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Aansluitingen zoals: HDMI, Ethernet, USB 3.0, USB Type 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83506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Compatibiliteit: app voor pc, mac, ios, android.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05201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6839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443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173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754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430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9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buildings4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Shape 67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sz="12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buildings3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1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Shape 49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Vastgoed groep</a:t>
            </a:r>
            <a:r>
              <a:rPr lang="nl-BE" dirty="0"/>
              <a:t>en 19-25-29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8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Laatste nieuwe</a:t>
            </a:r>
            <a:endParaRPr sz="180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0" y="1146025"/>
            <a:ext cx="3547500" cy="354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5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10,5‑INCH IPAD PRO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WI-FI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Tekenen</a:t>
            </a:r>
            <a:endParaRPr sz="1800"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23" y="732475"/>
            <a:ext cx="3697951" cy="437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962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1941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Vertrouwbaar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Onze specialiteit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24859" b="-7"/>
          <a:stretch/>
        </p:blipFill>
        <p:spPr>
          <a:xfrm>
            <a:off x="3428963" y="1534622"/>
            <a:ext cx="4568074" cy="27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52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CATALYST 2960-PLUS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Vertrouwbaar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Onze specialiteit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Cisco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 poorten</a:t>
            </a:r>
            <a:endParaRPr sz="1800"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331750" y="766675"/>
            <a:ext cx="4762500" cy="430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96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SMALL BUSINESS WAP371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Dualband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1349550"/>
            <a:ext cx="3140450" cy="314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6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SYNOLOGY DISK STATION DS1817+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8 schijven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Uitstekende software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Hoge performantie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Uitbreidbaar</a:t>
            </a:r>
            <a:endParaRPr sz="18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88" y="1731263"/>
            <a:ext cx="3969625" cy="237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8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 RED NAS HARD DRIVE WD40EFRX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4TB x 8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Voldoende ruimte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Redundantie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NAS - schijven</a:t>
            </a:r>
            <a:endParaRPr sz="180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62" y="1366688"/>
            <a:ext cx="2151875" cy="3106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13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LASERJET ENTERPRISE MFP M775F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A3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4350 pagina’s capaciteit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30 ppm (zwart-wit en kleur)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1224325"/>
            <a:ext cx="451485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72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COLOR LASERJET PRO MFP M281FDW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24 ppm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Mobiel afdrukken</a:t>
            </a:r>
            <a:endParaRPr sz="1800"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200" y="1067975"/>
            <a:ext cx="3703600" cy="37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27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EPSON EB-W05 + ELPMB23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3300 lumen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320 inch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Gemakkelijk te bevestigen</a:t>
            </a:r>
            <a:endParaRPr sz="1800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300" y="1146025"/>
            <a:ext cx="4366425" cy="1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106" y="2995667"/>
            <a:ext cx="1784394" cy="17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56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Vastgoed groep 19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303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365 BUSINESS PREMIUM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E-mail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Documenten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Planning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Skype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24/7 ondersteuning</a:t>
            </a:r>
            <a:endParaRPr sz="18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46" y="1189138"/>
            <a:ext cx="3461299" cy="346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85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AUTOCAD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r="56533"/>
          <a:stretch/>
        </p:blipFill>
        <p:spPr>
          <a:xfrm>
            <a:off x="2943300" y="2273158"/>
            <a:ext cx="5521200" cy="1397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89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6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ASUS ZEN AIO ZN242GDK-CA009T-BE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All-in-one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Muis + Keyboard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256GB SSD + 1TB HDD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GTX 1050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Aansluitingen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49" y="1245875"/>
            <a:ext cx="2720100" cy="334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76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 SMART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 sim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8.0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18:9 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Quad core</a:t>
            </a:r>
            <a:br>
              <a:rPr lang="en" sz="1800"/>
            </a:br>
            <a:r>
              <a:rPr lang="en" sz="1800"/>
              <a:t>2,36 GHz</a:t>
            </a:r>
            <a:endParaRPr sz="180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49" y="1310283"/>
            <a:ext cx="5502899" cy="3218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688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IPAD (2018)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 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WiFi -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Compatibel met pen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50" y="1236225"/>
            <a:ext cx="3367100" cy="33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58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Offertes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996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8679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1876" y="591475"/>
            <a:ext cx="5397176" cy="422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1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01851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665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800" y="624500"/>
            <a:ext cx="5338601" cy="41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2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70712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685800" y="427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jullie aandacht en de goede samenwerking!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ubTitle" idx="1"/>
          </p:nvPr>
        </p:nvSpPr>
        <p:spPr>
          <a:xfrm>
            <a:off x="685800" y="188635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Aarzel niet om vragen te stellen!</a:t>
            </a:r>
            <a:endParaRPr sz="2400"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308" y="3064315"/>
            <a:ext cx="3485700" cy="1056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14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18617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Grondplan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Benodigdheden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Netwerkopstelling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Gevraagde apparatuur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Alternatieve apparatuur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Offertes</a:t>
            </a:r>
            <a:endParaRPr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Vragen?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706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Vastgoed groep</a:t>
            </a:r>
            <a:r>
              <a:rPr lang="nl-BE" dirty="0"/>
              <a:t> 25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08036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18617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Benodigdheden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Netwerkopstelling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Gevraagde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Alternatieve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Offertes</a:t>
            </a:r>
            <a:endParaRPr>
              <a:solidFill>
                <a:schemeClr val="lt1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Vragen?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Benodigdheden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939075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Werkstations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Laptops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Industriële printer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gewone printer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4x smartphones (dualsim)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2x Smart tv's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/>
              <a:t>1x Router</a:t>
            </a:r>
            <a:endParaRPr sz="1600"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5844341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Switch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Antivirus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NAS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 WAP's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Camera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1x Surround system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Office 365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Sketchup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Autocad</a:t>
            </a:r>
            <a:endParaRPr sz="16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sz="1600"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5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Netwerkopstelling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33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00" y="1175650"/>
            <a:ext cx="4953401" cy="355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27-INCH IMAC MET RETINA 5K-DISPLAY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I5 7th 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2400MHz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Radeon Pro 570 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Magic mouse 2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Magic keyboard</a:t>
            </a:r>
            <a:endParaRPr sz="1800"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25" y="1526950"/>
            <a:ext cx="4990950" cy="2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ASUS ZENBOOK UX430UN-GV031T-BE AZERTY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Mx150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RAM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512GB SSD</a:t>
            </a:r>
            <a:endParaRPr sz="1800"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175" y="1702125"/>
            <a:ext cx="3517650" cy="24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LASERJET ENTERPRISE MFP M775F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A3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4350 pagina’s capaciteit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30 ppm (zwart-wit en kleur)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1224325"/>
            <a:ext cx="45148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COLOR LASERJET PRO MFP M281FDW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24 ppm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Mobiel afdrukken</a:t>
            </a:r>
            <a:endParaRPr sz="18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200" y="1067975"/>
            <a:ext cx="3703600" cy="37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SAMSUNG GALAXY S9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4GB RAM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8.0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1440p AMOLED</a:t>
            </a: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125" y="1231900"/>
            <a:ext cx="3375750" cy="33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Grondplan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Op basis van jullie plan &amp; voorkeuren:</a:t>
            </a:r>
            <a:endParaRPr sz="1800"/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Offertes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Catalogus</a:t>
            </a:r>
            <a:endParaRPr sz="1800"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4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2250" y="418212"/>
            <a:ext cx="2573477" cy="4307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38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43PFS5803 SMART TV</a:t>
            </a: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- Kwaliteit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4K UHD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Interface</a:t>
            </a:r>
            <a:endParaRPr sz="18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75" y="1370575"/>
            <a:ext cx="5028451" cy="3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1941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Vertrouwbaar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Onze specialiteit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t="24859" b="-7"/>
          <a:stretch/>
        </p:blipFill>
        <p:spPr>
          <a:xfrm>
            <a:off x="3428963" y="1534622"/>
            <a:ext cx="4568074" cy="27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CATALYST 2960-PLUS</a:t>
            </a: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Vertrouwbaar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Onze specialiteit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Cisco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 poorten</a:t>
            </a:r>
            <a:endParaRPr sz="1800"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331750" y="766675"/>
            <a:ext cx="4762500" cy="4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AVAST BUSINESS ANTIVIRUS PRO PLUS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per apparaat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Compatibiliteit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Reputabel merk</a:t>
            </a:r>
            <a:endParaRPr sz="180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813" y="1260513"/>
            <a:ext cx="2370375" cy="3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SYNOLOGY DISK STATION DS1817+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8 schijven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Uitstekende software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Hoge performantie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Uitbreidbaar</a:t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88" y="1731263"/>
            <a:ext cx="3969625" cy="2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 RED NAS HARD DRIVE WD40EFRX</a:t>
            </a: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4TB x 8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Voldoende ruimte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Redundantie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NAS - schijven</a:t>
            </a:r>
            <a:endParaRPr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62" y="1366688"/>
            <a:ext cx="2151875" cy="310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SMALL BUSINESS WAP371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Dualband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1349550"/>
            <a:ext cx="3140450" cy="31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HIWATCH DS-T227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Infrarood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Compatibiliteit</a:t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88" y="1461663"/>
            <a:ext cx="2916225" cy="29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HARMAN KARDON HD COM 1716S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Kwaliteit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5.1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Inbegrepen versterker</a:t>
            </a:r>
            <a:endParaRPr sz="1800"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8153" t="37732" r="7444" b="9206"/>
          <a:stretch/>
        </p:blipFill>
        <p:spPr>
          <a:xfrm>
            <a:off x="3991787" y="1837738"/>
            <a:ext cx="3442424" cy="216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365 BUSINESS PREMIUM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E-mail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Documenten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Planning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Skype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24/7 ondersteuning</a:t>
            </a:r>
            <a:endParaRPr sz="180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46" y="1189138"/>
            <a:ext cx="3461299" cy="34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Benodigdheden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39075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Router (+ modem van provider)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24 port switch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 WAP's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Ethernet kabels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Server/NAS voor opslag foto's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5 Werkstations (Voorkeur IMAC Retina 4K, 3.0-GHz processor, 1 TB)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>
                <a:solidFill>
                  <a:schemeClr val="lt1"/>
                </a:solidFill>
              </a:rPr>
              <a:t>3 Smart TV's</a:t>
            </a:r>
            <a:endParaRPr sz="1600"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5844341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2 Kleine printers voor eenvoudige taken</a:t>
            </a:r>
            <a:endParaRPr sz="1600" dirty="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1 Industriële printer</a:t>
            </a:r>
            <a:endParaRPr sz="1600" dirty="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1 Beamer</a:t>
            </a:r>
            <a:endParaRPr sz="1600" dirty="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5 iPhone 8 64 GB</a:t>
            </a:r>
            <a:endParaRPr sz="1600" dirty="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5 iPad Pro (10,5 inch) 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Office 365 voor bedrijven (inclusief mail)</a:t>
            </a:r>
            <a:endParaRPr sz="1600" dirty="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</a:t>
            </a:r>
            <a:r>
              <a:rPr lang="nl-BE" sz="1600" dirty="0"/>
              <a:t>uto</a:t>
            </a:r>
            <a:r>
              <a:rPr lang="en" sz="1600" dirty="0"/>
              <a:t>cad</a:t>
            </a:r>
            <a:endParaRPr sz="1600"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828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SKETCHUP PRO 2018</a:t>
            </a: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50" y="2560252"/>
            <a:ext cx="5502900" cy="71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AUTOCAD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r="56533"/>
          <a:stretch/>
        </p:blipFill>
        <p:spPr>
          <a:xfrm>
            <a:off x="2943300" y="2273158"/>
            <a:ext cx="5521200" cy="139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ZELF SAMENGESTELDE DESKTOP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I7-8700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32GB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GTX 1070 8GB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512GB SSD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Windows 10 Pro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Force 500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Krachtiger</a:t>
            </a:r>
            <a:endParaRPr sz="1800"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875" y="1157650"/>
            <a:ext cx="3524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COOLER MASTER MASTERKEYS LITE L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Mem-mechinical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Verlichting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Langere levensduur</a:t>
            </a:r>
            <a:endParaRPr sz="18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19" y="1244550"/>
            <a:ext cx="4394568" cy="26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LOGITECH MX MASTER 2S</a:t>
            </a: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Comfort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Levensduur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Veelzijdig</a:t>
            </a:r>
            <a:endParaRPr sz="1800"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975" y="1356112"/>
            <a:ext cx="2044050" cy="31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LG 34UC88 LED-MONITOR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Ultrawide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IPS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1440p</a:t>
            </a:r>
            <a:endParaRPr sz="1800"/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t="36624" b="10065"/>
          <a:stretch/>
        </p:blipFill>
        <p:spPr>
          <a:xfrm>
            <a:off x="3223392" y="1592575"/>
            <a:ext cx="4979221" cy="2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P8 LITE</a:t>
            </a: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7.0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Quad Core 2,1 GHz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650" y="1545638"/>
            <a:ext cx="1448700" cy="27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SAMSUNG HW-K470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4.1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Wireless subwoofer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Ingebouwde versterker</a:t>
            </a:r>
            <a:endParaRPr sz="1800"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00" y="10147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Offertes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5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Netwerkopstelling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6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99" y="1258039"/>
            <a:ext cx="6024000" cy="2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915344" y="2309911"/>
            <a:ext cx="1656600" cy="346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625894" y="2809069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2671089" y="2809069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505682" y="2186304"/>
            <a:ext cx="657600" cy="400500"/>
          </a:xfrm>
          <a:prstGeom prst="rect">
            <a:avLst/>
          </a:prstGeom>
          <a:noFill/>
          <a:ln w="15875" cap="flat" cmpd="sng">
            <a:solidFill>
              <a:srgbClr val="8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884081" y="1208900"/>
            <a:ext cx="3345600" cy="639000"/>
          </a:xfrm>
          <a:prstGeom prst="rect">
            <a:avLst/>
          </a:prstGeom>
          <a:noFill/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115913" y="3295394"/>
            <a:ext cx="398400" cy="790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735367" y="3264178"/>
            <a:ext cx="398400" cy="406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5717074" y="2043900"/>
            <a:ext cx="398400" cy="406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4651845" y="3467615"/>
            <a:ext cx="406200" cy="446100"/>
          </a:xfrm>
          <a:prstGeom prst="rect">
            <a:avLst/>
          </a:prstGeom>
          <a:noFill/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46544" y="2838808"/>
            <a:ext cx="396600" cy="916800"/>
          </a:xfrm>
          <a:prstGeom prst="rect">
            <a:avLst/>
          </a:prstGeom>
          <a:noFill/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t="49374"/>
          <a:stretch/>
        </p:blipFill>
        <p:spPr>
          <a:xfrm rot="5400000">
            <a:off x="6092913" y="1298575"/>
            <a:ext cx="3232725" cy="2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6651946" y="2051273"/>
            <a:ext cx="1120800" cy="4884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8150045" y="3121383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7772869" y="2418558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8071289" y="2114073"/>
            <a:ext cx="137100" cy="234300"/>
          </a:xfrm>
          <a:prstGeom prst="rect">
            <a:avLst/>
          </a:prstGeom>
          <a:solidFill>
            <a:srgbClr val="21FFFE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693056" y="1353414"/>
            <a:ext cx="241800" cy="221400"/>
          </a:xfrm>
          <a:prstGeom prst="rect">
            <a:avLst/>
          </a:prstGeom>
          <a:solidFill>
            <a:srgbClr val="B258D3"/>
          </a:solidFill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7436149" y="3153385"/>
            <a:ext cx="281100" cy="6672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8424098" y="1747874"/>
            <a:ext cx="113700" cy="187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8412188" y="2642281"/>
            <a:ext cx="113700" cy="187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2402" y="2957685"/>
            <a:ext cx="53100" cy="609900"/>
          </a:xfrm>
          <a:prstGeom prst="rect">
            <a:avLst/>
          </a:prstGeom>
          <a:solidFill>
            <a:srgbClr val="FFFF00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7847570" y="3267605"/>
            <a:ext cx="28500" cy="359400"/>
          </a:xfrm>
          <a:prstGeom prst="rect">
            <a:avLst/>
          </a:prstGeom>
          <a:solidFill>
            <a:srgbClr val="FFFF00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210571" y="4081687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Paars: Netwerkapparatuur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Rood: PC’s en kleine printers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Cyaan: Industriële printer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44345" y="4087255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Groen: Wireless Access Points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Geel: Smart TV’s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951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8679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1</a:t>
            </a:r>
            <a:endParaRPr sz="1800"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475" y="563875"/>
            <a:ext cx="5172499" cy="41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665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2</a:t>
            </a:r>
            <a:endParaRPr sz="1800"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725" y="553400"/>
            <a:ext cx="4727251" cy="41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685800" y="427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jullie aandacht en de goede samenwerking!</a:t>
            </a: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1"/>
          </p:nvPr>
        </p:nvSpPr>
        <p:spPr>
          <a:xfrm>
            <a:off x="685800" y="188635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Aarzel niet om vragen te stellen!</a:t>
            </a:r>
            <a:endParaRPr sz="2400"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308" y="3064315"/>
            <a:ext cx="3485700" cy="1056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Vastgoed groep</a:t>
            </a:r>
            <a:r>
              <a:rPr lang="nl-BE" dirty="0"/>
              <a:t> 29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95768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18617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Benodigdheden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Netwerkopstelling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Gevraagde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Alternatieve apparatuur</a:t>
            </a:r>
            <a:endParaRPr>
              <a:solidFill>
                <a:schemeClr val="lt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Offertes</a:t>
            </a:r>
            <a:endParaRPr>
              <a:solidFill>
                <a:schemeClr val="lt1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▫"/>
            </a:pPr>
            <a:r>
              <a:rPr lang="en">
                <a:solidFill>
                  <a:schemeClr val="lt1"/>
                </a:solidFill>
              </a:rPr>
              <a:t>Vragen?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838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Grondplan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Op basis van jullie plan &amp; voorkeuren:</a:t>
            </a:r>
            <a:endParaRPr sz="1800"/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Offertes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Catalogus</a:t>
            </a:r>
            <a:endParaRPr sz="1800"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65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AutoShape 2" descr="groep29_3.png">
            <a:extLst>
              <a:ext uri="{FF2B5EF4-FFF2-40B4-BE49-F238E27FC236}">
                <a16:creationId xmlns:a16="http://schemas.microsoft.com/office/drawing/2014/main" id="{45E3E0E3-A763-4B78-9DA1-CECC656566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F9E0F-69CD-4984-8F08-102BE7522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77"/>
          <a:stretch/>
        </p:blipFill>
        <p:spPr>
          <a:xfrm>
            <a:off x="3995461" y="370611"/>
            <a:ext cx="4695526" cy="44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34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Benodigdheden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939075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3x Werkstations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1x Industriële printer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4x smartphones </a:t>
            </a:r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1x Smart tv's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1x Router</a:t>
            </a:r>
          </a:p>
          <a:p>
            <a:pPr marL="457200" lvl="0" indent="-3302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 dirty="0"/>
              <a:t>2x Tablet</a:t>
            </a:r>
            <a:endParaRPr sz="1600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5844341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1x Switch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Antivirus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1x NAS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2 WAP's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1x Camera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Office 365</a:t>
            </a:r>
            <a:endParaRPr sz="1600" dirty="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 dirty="0"/>
              <a:t>Autocad</a:t>
            </a:r>
            <a:endParaRPr sz="1600"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16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6DBE6CC-6490-4025-ADD3-11531C1F9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77"/>
          <a:stretch/>
        </p:blipFill>
        <p:spPr>
          <a:xfrm>
            <a:off x="5933835" y="407753"/>
            <a:ext cx="2858779" cy="26802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58AE2-7ECA-42F0-AB24-C863DA90B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77"/>
          <a:stretch/>
        </p:blipFill>
        <p:spPr>
          <a:xfrm>
            <a:off x="596326" y="1017012"/>
            <a:ext cx="5327633" cy="3467026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5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Netwerkopstelling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67</a:t>
            </a:fld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2378416" y="2829788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3607384" y="2809069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22616" y="1509331"/>
            <a:ext cx="609783" cy="604741"/>
          </a:xfrm>
          <a:prstGeom prst="rect">
            <a:avLst/>
          </a:prstGeom>
          <a:noFill/>
          <a:ln w="15875" cap="flat" cmpd="sng">
            <a:solidFill>
              <a:srgbClr val="8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06202" y="1208900"/>
            <a:ext cx="3659053" cy="639000"/>
          </a:xfrm>
          <a:prstGeom prst="rect">
            <a:avLst/>
          </a:prstGeom>
          <a:noFill/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318794" y="2708409"/>
            <a:ext cx="429898" cy="1373278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306769" y="1811701"/>
            <a:ext cx="465831" cy="623390"/>
          </a:xfrm>
          <a:prstGeom prst="rect">
            <a:avLst/>
          </a:prstGeom>
          <a:noFill/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7772746" y="1509331"/>
            <a:ext cx="137100" cy="1030342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7563963" y="1017012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7113190" y="1874774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8154513" y="2571750"/>
            <a:ext cx="93736" cy="202223"/>
          </a:xfrm>
          <a:prstGeom prst="rect">
            <a:avLst/>
          </a:prstGeom>
          <a:solidFill>
            <a:srgbClr val="21FFFE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482460" y="741679"/>
            <a:ext cx="209942" cy="176637"/>
          </a:xfrm>
          <a:prstGeom prst="rect">
            <a:avLst/>
          </a:prstGeom>
          <a:solidFill>
            <a:srgbClr val="B258D3"/>
          </a:solidFill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" name="Shape 126"/>
          <p:cNvSpPr/>
          <p:nvPr/>
        </p:nvSpPr>
        <p:spPr>
          <a:xfrm flipH="1">
            <a:off x="8208388" y="765144"/>
            <a:ext cx="86729" cy="234300"/>
          </a:xfrm>
          <a:prstGeom prst="rect">
            <a:avLst/>
          </a:prstGeom>
          <a:solidFill>
            <a:srgbClr val="FFFF00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82619" y="3764187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</a:rPr>
              <a:t>Paars: Netwerkapparatuur</a:t>
            </a:r>
            <a:endParaRPr sz="12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1"/>
                </a:solidFill>
              </a:rPr>
              <a:t>Rood: PC’s</a:t>
            </a:r>
            <a:endParaRPr sz="12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Cyaan: Industriële printer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582619" y="3245630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BE" sz="1200" dirty="0">
                <a:solidFill>
                  <a:schemeClr val="tx1"/>
                </a:solidFill>
              </a:rPr>
              <a:t>Oranje: IPCamera</a:t>
            </a:r>
          </a:p>
          <a:p>
            <a:r>
              <a:rPr lang="nl-BE" sz="1200" dirty="0">
                <a:solidFill>
                  <a:schemeClr val="tx1"/>
                </a:solidFill>
              </a:rPr>
              <a:t>Geel: Smart TV’s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Groen: Wireless Access Points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1" name="Shape 120">
            <a:extLst>
              <a:ext uri="{FF2B5EF4-FFF2-40B4-BE49-F238E27FC236}">
                <a16:creationId xmlns:a16="http://schemas.microsoft.com/office/drawing/2014/main" id="{D7904AE0-AAEE-4B6C-888F-896939401021}"/>
              </a:ext>
            </a:extLst>
          </p:cNvPr>
          <p:cNvSpPr/>
          <p:nvPr/>
        </p:nvSpPr>
        <p:spPr>
          <a:xfrm>
            <a:off x="6720106" y="2629325"/>
            <a:ext cx="150300" cy="121200"/>
          </a:xfrm>
          <a:prstGeom prst="ellipse">
            <a:avLst/>
          </a:prstGeom>
          <a:solidFill>
            <a:srgbClr val="FFC000"/>
          </a:solidFill>
          <a:ln w="158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738544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400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43PFS5803 SMART TV</a:t>
            </a: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- Kwaliteit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4K UHD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Interface</a:t>
            </a:r>
            <a:endParaRPr sz="18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75" y="1370575"/>
            <a:ext cx="5028451" cy="309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81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435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27-INCH IMAC MET RETINA 5K-DISPLAY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I5 7th 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2400MHz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Radeon Pro 570 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Magic mouse 2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Magic keyboard</a:t>
            </a:r>
            <a:endParaRPr sz="1800"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25" y="1526950"/>
            <a:ext cx="4990950" cy="278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074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8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Laatste nieuwe</a:t>
            </a:r>
            <a:endParaRPr sz="180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0" y="1146025"/>
            <a:ext cx="3547500" cy="354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417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10,5‑INCH IPAD PRO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WI-FI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Tekenen</a:t>
            </a:r>
            <a:endParaRPr sz="1800"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23" y="732475"/>
            <a:ext cx="3697951" cy="437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619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1941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Vertrouwbaar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Onze specialiteit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t="24859" b="-7"/>
          <a:stretch/>
        </p:blipFill>
        <p:spPr>
          <a:xfrm>
            <a:off x="3428963" y="1534622"/>
            <a:ext cx="4568074" cy="2770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152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CATALYST 2960-PLUS</a:t>
            </a: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Vertrouwbaar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Onze specialiteit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Cisco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 poorten</a:t>
            </a:r>
            <a:endParaRPr sz="1800"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331750" y="766675"/>
            <a:ext cx="4762500" cy="430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659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SYNOLOGY DISK STATION DS1817+</a:t>
            </a: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8 schijven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Uitstekende software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Hoge performantie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Uitbreidbaar</a:t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88" y="1731263"/>
            <a:ext cx="3969625" cy="237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24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 RED NAS HARD DRIVE WD40EFRX</a:t>
            </a:r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4TB x 8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Voldoende ruimte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Redundantie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NAS - schijven</a:t>
            </a:r>
            <a:endParaRPr sz="18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62" y="1366688"/>
            <a:ext cx="2151875" cy="3106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048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LASERJET ENTERPRISE MFP M775F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A3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4350 pagina’s capaciteit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30 ppm (zwart-wit en kleur)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1224325"/>
            <a:ext cx="4514850" cy="339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666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SMALL BUSINESS WAP371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Dualband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1349550"/>
            <a:ext cx="3140450" cy="314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087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HIWATCH DS-T227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Infrarood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Compatibiliteit</a:t>
            </a:r>
            <a:endParaRPr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88" y="1461663"/>
            <a:ext cx="2916225" cy="291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29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43PFS5803 SMART TV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- Kwaliteit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4K UHD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Interface</a:t>
            </a:r>
            <a:endParaRPr sz="18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75" y="1370575"/>
            <a:ext cx="5028451" cy="309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90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365 BUSINESS PREMIUM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E-mail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Documenten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Planning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Skype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24/7 ondersteuning</a:t>
            </a:r>
            <a:endParaRPr sz="180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46" y="1189138"/>
            <a:ext cx="3461299" cy="346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493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AUTOCAD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r="56533"/>
          <a:stretch/>
        </p:blipFill>
        <p:spPr>
          <a:xfrm>
            <a:off x="2943300" y="2273158"/>
            <a:ext cx="5521200" cy="1397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327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457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ASUS ZEN AIO ZN242GDK-CA009T-BE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All-in-one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Muis + Keyboard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256GB SSD + 1TB HDD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GTX 1050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Aansluitingen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49" y="1245875"/>
            <a:ext cx="2720100" cy="334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269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P8 LITE</a:t>
            </a: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7.0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Quad Core 2,1 GHz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650" y="1545638"/>
            <a:ext cx="1448700" cy="274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620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IPAD (2018)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 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WiFi -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Compatibel met pen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50" y="1236225"/>
            <a:ext cx="3367100" cy="336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3066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Offertes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44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8679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1</a:t>
            </a:r>
            <a:endParaRPr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1075E-69A1-4782-BE32-9C9F17B9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75" y="625303"/>
            <a:ext cx="5412205" cy="40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20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665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2</a:t>
            </a:r>
            <a:endParaRPr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E9E7B-5C1E-455E-8CEF-1030D6BF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07" y="917525"/>
            <a:ext cx="5095793" cy="37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21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685800" y="427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jullie aandacht en de goede samenwerking!</a:t>
            </a: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1"/>
          </p:nvPr>
        </p:nvSpPr>
        <p:spPr>
          <a:xfrm>
            <a:off x="685800" y="188635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Aarzel niet om vragen te stellen!</a:t>
            </a:r>
            <a:endParaRPr sz="2400"/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308" y="3064315"/>
            <a:ext cx="3485700" cy="1056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35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27-INCH IMAC MET RETINA 5K-DISPLAY</a:t>
            </a: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I5 7th 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2400MHz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Radeon Pro 570 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Magic mouse 2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Magic keyboard</a:t>
            </a:r>
            <a:endParaRPr sz="18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25" y="1526950"/>
            <a:ext cx="4990950" cy="278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167671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On-screen Show (16:9)</PresentationFormat>
  <Paragraphs>497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Montserrat</vt:lpstr>
      <vt:lpstr>Raleway</vt:lpstr>
      <vt:lpstr>Questrial</vt:lpstr>
      <vt:lpstr>Arial</vt:lpstr>
      <vt:lpstr>Marina template</vt:lpstr>
      <vt:lpstr>Uw gepersonaliseerd netwerk</vt:lpstr>
      <vt:lpstr>Uw gepersonaliseerd netwerk</vt:lpstr>
      <vt:lpstr>Inhoud</vt:lpstr>
      <vt:lpstr>Grondplan</vt:lpstr>
      <vt:lpstr>Benodigdheden  </vt:lpstr>
      <vt:lpstr>Netwerkopstelling</vt:lpstr>
      <vt:lpstr>Gevraagde apparatuur</vt:lpstr>
      <vt:lpstr>PHILIPS 43PFS5803 SMART TV</vt:lpstr>
      <vt:lpstr>27-INCH IMAC MET RETINA 5K-DISPLAY</vt:lpstr>
      <vt:lpstr>IPHONE 8</vt:lpstr>
      <vt:lpstr>10,5‑INCH IPAD PRO</vt:lpstr>
      <vt:lpstr>CISCO 1941</vt:lpstr>
      <vt:lpstr>CISCO CATALYST 2960-PLUS</vt:lpstr>
      <vt:lpstr>CISCO SMALL BUSINESS WAP371</vt:lpstr>
      <vt:lpstr>SYNOLOGY DISK STATION DS1817+</vt:lpstr>
      <vt:lpstr>WD RED NAS HARD DRIVE WD40EFRX</vt:lpstr>
      <vt:lpstr>HP LASERJET ENTERPRISE MFP M775F</vt:lpstr>
      <vt:lpstr>HP COLOR LASERJET PRO MFP M281FDW</vt:lpstr>
      <vt:lpstr>EPSON EB-W05 + ELPMB23</vt:lpstr>
      <vt:lpstr>OFFICE 365 BUSINESS PREMIUM</vt:lpstr>
      <vt:lpstr>AUTOCAD</vt:lpstr>
      <vt:lpstr>Alternatieve apparatuur</vt:lpstr>
      <vt:lpstr>ASUS ZEN AIO ZN242GDK-CA009T-BE</vt:lpstr>
      <vt:lpstr>HUAWEI P SMART</vt:lpstr>
      <vt:lpstr>APPLE IPAD (2018)</vt:lpstr>
      <vt:lpstr>Offertes</vt:lpstr>
      <vt:lpstr>Gevraagde apparatuur</vt:lpstr>
      <vt:lpstr>Alternatieve apparatuur</vt:lpstr>
      <vt:lpstr>Bedankt voor jullie aandacht en de goede samenwerking!</vt:lpstr>
      <vt:lpstr>Uw gepersonaliseerd netwerk</vt:lpstr>
      <vt:lpstr>Inhoud</vt:lpstr>
      <vt:lpstr>Benodigdheden  </vt:lpstr>
      <vt:lpstr>Netwerkopstelling</vt:lpstr>
      <vt:lpstr>Gevraagde apparatuur</vt:lpstr>
      <vt:lpstr>27-INCH IMAC MET RETINA 5K-DISPLAY</vt:lpstr>
      <vt:lpstr>ASUS ZENBOOK UX430UN-GV031T-BE AZERTY</vt:lpstr>
      <vt:lpstr>HP LASERJET ENTERPRISE MFP M775F</vt:lpstr>
      <vt:lpstr>HP COLOR LASERJET PRO MFP M281FDW</vt:lpstr>
      <vt:lpstr>SAMSUNG GALAXY S9</vt:lpstr>
      <vt:lpstr>PHILIPS 43PFS5803 SMART TV</vt:lpstr>
      <vt:lpstr>CISCO 1941</vt:lpstr>
      <vt:lpstr>CISCO CATALYST 2960-PLUS</vt:lpstr>
      <vt:lpstr>AVAST BUSINESS ANTIVIRUS PRO PLUS</vt:lpstr>
      <vt:lpstr>SYNOLOGY DISK STATION DS1817+</vt:lpstr>
      <vt:lpstr>WD RED NAS HARD DRIVE WD40EFRX</vt:lpstr>
      <vt:lpstr>CISCO SMALL BUSINESS WAP371</vt:lpstr>
      <vt:lpstr>HIWATCH DS-T227</vt:lpstr>
      <vt:lpstr>HARMAN KARDON HD COM 1716S</vt:lpstr>
      <vt:lpstr>OFFICE 365 BUSINESS PREMIUM</vt:lpstr>
      <vt:lpstr>SKETCHUP PRO 2018</vt:lpstr>
      <vt:lpstr>AUTOCAD</vt:lpstr>
      <vt:lpstr>Alternatieve apparatuur</vt:lpstr>
      <vt:lpstr>ZELF SAMENGESTELDE DESKTOP</vt:lpstr>
      <vt:lpstr>COOLER MASTER MASTERKEYS LITE L</vt:lpstr>
      <vt:lpstr>LOGITECH MX MASTER 2S</vt:lpstr>
      <vt:lpstr>LG 34UC88 LED-MONITOR</vt:lpstr>
      <vt:lpstr>HUAWEI P8 LITE</vt:lpstr>
      <vt:lpstr>SAMSUNG HW-K470</vt:lpstr>
      <vt:lpstr>Offertes</vt:lpstr>
      <vt:lpstr>Gevraagde apparatuur</vt:lpstr>
      <vt:lpstr>Alternatieve apparatuur</vt:lpstr>
      <vt:lpstr>Bedankt voor jullie aandacht en de goede samenwerking!</vt:lpstr>
      <vt:lpstr>Uw gepersonaliseerd netwerk</vt:lpstr>
      <vt:lpstr>Inhoud</vt:lpstr>
      <vt:lpstr>Grondplan</vt:lpstr>
      <vt:lpstr>Benodigdheden  </vt:lpstr>
      <vt:lpstr>Netwerkopstelling</vt:lpstr>
      <vt:lpstr>Gevraagde apparatuur</vt:lpstr>
      <vt:lpstr>PHILIPS 43PFS5803 SMART TV</vt:lpstr>
      <vt:lpstr>27-INCH IMAC MET RETINA 5K-DISPLAY</vt:lpstr>
      <vt:lpstr>IPHONE 8</vt:lpstr>
      <vt:lpstr>10,5‑INCH IPAD PRO</vt:lpstr>
      <vt:lpstr>CISCO 1941</vt:lpstr>
      <vt:lpstr>CISCO CATALYST 2960-PLUS</vt:lpstr>
      <vt:lpstr>SYNOLOGY DISK STATION DS1817+</vt:lpstr>
      <vt:lpstr>WD RED NAS HARD DRIVE WD40EFRX</vt:lpstr>
      <vt:lpstr>HP LASERJET ENTERPRISE MFP M775F</vt:lpstr>
      <vt:lpstr>CISCO SMALL BUSINESS WAP371</vt:lpstr>
      <vt:lpstr>HIWATCH DS-T227</vt:lpstr>
      <vt:lpstr>OFFICE 365 BUSINESS PREMIUM</vt:lpstr>
      <vt:lpstr>AUTOCAD</vt:lpstr>
      <vt:lpstr>Alternatieve apparatuur</vt:lpstr>
      <vt:lpstr>ASUS ZEN AIO ZN242GDK-CA009T-BE</vt:lpstr>
      <vt:lpstr>HUAWEI P8 LITE</vt:lpstr>
      <vt:lpstr>APPLE IPAD (2018)</vt:lpstr>
      <vt:lpstr>Offertes</vt:lpstr>
      <vt:lpstr>Gevraagde apparatuur</vt:lpstr>
      <vt:lpstr>Alternatieve apparatuur</vt:lpstr>
      <vt:lpstr>Bedankt voor jullie aandacht en de goede samenwerking!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gepersonaliseerd netwerk</dc:title>
  <cp:lastModifiedBy>Jens</cp:lastModifiedBy>
  <cp:revision>7</cp:revision>
  <dcterms:modified xsi:type="dcterms:W3CDTF">2018-04-23T08:26:54Z</dcterms:modified>
</cp:coreProperties>
</file>